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97" d="100"/>
          <a:sy n="97" d="100"/>
        </p:scale>
        <p:origin x="-72" y="-4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D7437-72B7-4F1E-8484-B18EB7C5B10E}" type="datetimeFigureOut">
              <a:rPr lang="en-US" smtClean="0"/>
              <a:pPr/>
              <a:t>2/26/2013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3F171-5310-4115-A12E-97A7201C15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D7437-72B7-4F1E-8484-B18EB7C5B10E}" type="datetimeFigureOut">
              <a:rPr lang="en-US" smtClean="0"/>
              <a:pPr/>
              <a:t>2/26/2013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3F171-5310-4115-A12E-97A7201C15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D7437-72B7-4F1E-8484-B18EB7C5B10E}" type="datetimeFigureOut">
              <a:rPr lang="en-US" smtClean="0"/>
              <a:pPr/>
              <a:t>2/26/2013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3F171-5310-4115-A12E-97A7201C15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D7437-72B7-4F1E-8484-B18EB7C5B10E}" type="datetimeFigureOut">
              <a:rPr lang="en-US" smtClean="0"/>
              <a:pPr/>
              <a:t>2/26/2013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3F171-5310-4115-A12E-97A7201C15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D7437-72B7-4F1E-8484-B18EB7C5B10E}" type="datetimeFigureOut">
              <a:rPr lang="en-US" smtClean="0"/>
              <a:pPr/>
              <a:t>2/26/2013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3F171-5310-4115-A12E-97A7201C15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D7437-72B7-4F1E-8484-B18EB7C5B10E}" type="datetimeFigureOut">
              <a:rPr lang="en-US" smtClean="0"/>
              <a:pPr/>
              <a:t>2/26/2013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3F171-5310-4115-A12E-97A7201C15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D7437-72B7-4F1E-8484-B18EB7C5B10E}" type="datetimeFigureOut">
              <a:rPr lang="en-US" smtClean="0"/>
              <a:pPr/>
              <a:t>2/26/2013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3F171-5310-4115-A12E-97A7201C15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D7437-72B7-4F1E-8484-B18EB7C5B10E}" type="datetimeFigureOut">
              <a:rPr lang="en-US" smtClean="0"/>
              <a:pPr/>
              <a:t>2/26/2013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3F171-5310-4115-A12E-97A7201C15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D7437-72B7-4F1E-8484-B18EB7C5B10E}" type="datetimeFigureOut">
              <a:rPr lang="en-US" smtClean="0"/>
              <a:pPr/>
              <a:t>2/26/2013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3F171-5310-4115-A12E-97A7201C15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D7437-72B7-4F1E-8484-B18EB7C5B10E}" type="datetimeFigureOut">
              <a:rPr lang="en-US" smtClean="0"/>
              <a:pPr/>
              <a:t>2/26/2013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3F171-5310-4115-A12E-97A7201C15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D7437-72B7-4F1E-8484-B18EB7C5B10E}" type="datetimeFigureOut">
              <a:rPr lang="en-US" smtClean="0"/>
              <a:pPr/>
              <a:t>2/26/2013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3F171-5310-4115-A12E-97A7201C15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BD7437-72B7-4F1E-8484-B18EB7C5B10E}" type="datetimeFigureOut">
              <a:rPr lang="en-US" smtClean="0"/>
              <a:pPr/>
              <a:t>2/26/2013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D3F171-5310-4115-A12E-97A7201C156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Number of Total Students by State</a:t>
            </a:r>
            <a:br>
              <a:rPr lang="en-US" dirty="0" smtClean="0"/>
            </a:br>
            <a:r>
              <a:rPr lang="en-US" dirty="0" smtClean="0"/>
              <a:t>Fall </a:t>
            </a:r>
            <a:r>
              <a:rPr lang="en-US" dirty="0" smtClean="0"/>
              <a:t>2012</a:t>
            </a:r>
            <a:endParaRPr lang="en-US" dirty="0"/>
          </a:p>
        </p:txBody>
      </p:sp>
      <p:pic>
        <p:nvPicPr>
          <p:cNvPr id="4" name="Content Placeholder 3" descr="map_of_usa_outline_with_state_name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09600" y="1410168"/>
            <a:ext cx="7924800" cy="5427945"/>
          </a:xfrm>
        </p:spPr>
      </p:pic>
      <p:sp>
        <p:nvSpPr>
          <p:cNvPr id="6" name="TextBox 5"/>
          <p:cNvSpPr txBox="1"/>
          <p:nvPr/>
        </p:nvSpPr>
        <p:spPr>
          <a:xfrm>
            <a:off x="6556314" y="39624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895600" y="245006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486400" y="48006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874476" y="3974068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157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495800" y="2590800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488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715000" y="266700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10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7543800" y="18288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7924800" y="34290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8458200" y="22098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5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4038600" y="3886200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120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5677296" y="342900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14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5257800" y="3505200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696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2209800" y="28956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4648200" y="3276600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1114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6324600" y="47244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6744096" y="53340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8382000" y="27432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3200400" y="388620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57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1295400" y="403860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29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2286000" y="46482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9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5029200" y="44958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1981200" y="541020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10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3127314" y="31242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6553200" y="33528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5103076" y="2819400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218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1676400" y="19812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6477000" y="20574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6858000" y="35052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2514600" y="37338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4038600" y="518160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17</a:t>
            </a:r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6096000" y="405026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42" name="TextBox 41"/>
          <p:cNvSpPr txBox="1"/>
          <p:nvPr/>
        </p:nvSpPr>
        <p:spPr>
          <a:xfrm>
            <a:off x="3886200" y="289560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13</a:t>
            </a:r>
            <a:endParaRPr 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7010400" y="44958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  <a:endParaRPr lang="en-US" dirty="0"/>
          </a:p>
        </p:txBody>
      </p:sp>
      <p:sp>
        <p:nvSpPr>
          <p:cNvPr id="44" name="TextBox 43"/>
          <p:cNvSpPr txBox="1"/>
          <p:nvPr/>
        </p:nvSpPr>
        <p:spPr>
          <a:xfrm>
            <a:off x="8458200" y="25146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  <a:endParaRPr lang="en-US" dirty="0"/>
          </a:p>
        </p:txBody>
      </p:sp>
      <p:sp>
        <p:nvSpPr>
          <p:cNvPr id="45" name="TextBox 44"/>
          <p:cNvSpPr txBox="1"/>
          <p:nvPr/>
        </p:nvSpPr>
        <p:spPr>
          <a:xfrm>
            <a:off x="6937314" y="28956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</a:t>
            </a:r>
            <a:endParaRPr lang="en-US" dirty="0"/>
          </a:p>
        </p:txBody>
      </p:sp>
      <p:sp>
        <p:nvSpPr>
          <p:cNvPr id="46" name="TextBox 45"/>
          <p:cNvSpPr txBox="1"/>
          <p:nvPr/>
        </p:nvSpPr>
        <p:spPr>
          <a:xfrm>
            <a:off x="1447800" y="27432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  <a:endParaRPr lang="en-US" dirty="0"/>
          </a:p>
        </p:txBody>
      </p:sp>
      <p:sp>
        <p:nvSpPr>
          <p:cNvPr id="47" name="TextBox 46"/>
          <p:cNvSpPr txBox="1"/>
          <p:nvPr/>
        </p:nvSpPr>
        <p:spPr>
          <a:xfrm>
            <a:off x="4343400" y="44196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7</a:t>
            </a:r>
            <a:endParaRPr lang="en-US" dirty="0"/>
          </a:p>
        </p:txBody>
      </p:sp>
      <p:sp>
        <p:nvSpPr>
          <p:cNvPr id="48" name="TextBox 47"/>
          <p:cNvSpPr txBox="1"/>
          <p:nvPr/>
        </p:nvSpPr>
        <p:spPr>
          <a:xfrm>
            <a:off x="6096000" y="344066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</a:t>
            </a:r>
            <a:endParaRPr lang="en-US" dirty="0"/>
          </a:p>
        </p:txBody>
      </p:sp>
      <p:sp>
        <p:nvSpPr>
          <p:cNvPr id="49" name="TextBox 48"/>
          <p:cNvSpPr txBox="1"/>
          <p:nvPr/>
        </p:nvSpPr>
        <p:spPr>
          <a:xfrm>
            <a:off x="7010400" y="25146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50" name="TextBox 49"/>
          <p:cNvSpPr txBox="1"/>
          <p:nvPr/>
        </p:nvSpPr>
        <p:spPr>
          <a:xfrm>
            <a:off x="1828800" y="35814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</a:t>
            </a:r>
            <a:endParaRPr lang="en-US" dirty="0"/>
          </a:p>
        </p:txBody>
      </p:sp>
      <p:sp>
        <p:nvSpPr>
          <p:cNvPr id="51" name="TextBox 50"/>
          <p:cNvSpPr txBox="1"/>
          <p:nvPr/>
        </p:nvSpPr>
        <p:spPr>
          <a:xfrm>
            <a:off x="3124200" y="46482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</a:t>
            </a:r>
            <a:endParaRPr lang="en-US" dirty="0"/>
          </a:p>
        </p:txBody>
      </p:sp>
      <p:sp>
        <p:nvSpPr>
          <p:cNvPr id="52" name="TextBox 51"/>
          <p:cNvSpPr txBox="1"/>
          <p:nvPr/>
        </p:nvSpPr>
        <p:spPr>
          <a:xfrm>
            <a:off x="8077200" y="29718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</a:t>
            </a:r>
            <a:endParaRPr lang="en-US" dirty="0"/>
          </a:p>
        </p:txBody>
      </p:sp>
      <p:sp>
        <p:nvSpPr>
          <p:cNvPr id="53" name="TextBox 52"/>
          <p:cNvSpPr txBox="1"/>
          <p:nvPr/>
        </p:nvSpPr>
        <p:spPr>
          <a:xfrm>
            <a:off x="3962400" y="344066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79</a:t>
            </a:r>
            <a:endParaRPr lang="en-US" dirty="0"/>
          </a:p>
        </p:txBody>
      </p:sp>
      <p:sp>
        <p:nvSpPr>
          <p:cNvPr id="54" name="TextBox 53"/>
          <p:cNvSpPr txBox="1"/>
          <p:nvPr/>
        </p:nvSpPr>
        <p:spPr>
          <a:xfrm>
            <a:off x="3886200" y="245006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12</a:t>
            </a:r>
            <a:endParaRPr lang="en-US" dirty="0"/>
          </a:p>
        </p:txBody>
      </p:sp>
      <p:sp>
        <p:nvSpPr>
          <p:cNvPr id="55" name="TextBox 54"/>
          <p:cNvSpPr txBox="1"/>
          <p:nvPr/>
        </p:nvSpPr>
        <p:spPr>
          <a:xfrm>
            <a:off x="5870514" y="47244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56" name="TextBox 55"/>
          <p:cNvSpPr txBox="1"/>
          <p:nvPr/>
        </p:nvSpPr>
        <p:spPr>
          <a:xfrm>
            <a:off x="8232714" y="389786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57" name="TextBox 56"/>
          <p:cNvSpPr txBox="1"/>
          <p:nvPr/>
        </p:nvSpPr>
        <p:spPr>
          <a:xfrm>
            <a:off x="7927914" y="31242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58" name="TextBox 57"/>
          <p:cNvSpPr txBox="1"/>
          <p:nvPr/>
        </p:nvSpPr>
        <p:spPr>
          <a:xfrm>
            <a:off x="5029200" y="48768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59" name="TextBox 58"/>
          <p:cNvSpPr txBox="1"/>
          <p:nvPr/>
        </p:nvSpPr>
        <p:spPr>
          <a:xfrm>
            <a:off x="6480114" y="184046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304800" y="6019800"/>
            <a:ext cx="1981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290 </a:t>
            </a:r>
            <a:r>
              <a:rPr lang="en-US" dirty="0" smtClean="0"/>
              <a:t>International Students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970243" y="5604301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537</TotalTime>
  <Words>56</Words>
  <Application>Microsoft Office PowerPoint</Application>
  <PresentationFormat>On-screen Show (4:3)</PresentationFormat>
  <Paragraphs>49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Number of Total Students by State Fall 2012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Christine Marchand</dc:creator>
  <cp:lastModifiedBy>Katherine Grasso</cp:lastModifiedBy>
  <cp:revision>41</cp:revision>
  <dcterms:created xsi:type="dcterms:W3CDTF">2011-09-23T15:36:29Z</dcterms:created>
  <dcterms:modified xsi:type="dcterms:W3CDTF">2013-02-26T22:56:52Z</dcterms:modified>
</cp:coreProperties>
</file>