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7" d="100"/>
          <a:sy n="97" d="100"/>
        </p:scale>
        <p:origin x="-72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7437-72B7-4F1E-8484-B18EB7C5B10E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F171-5310-4115-A12E-97A7201C1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7437-72B7-4F1E-8484-B18EB7C5B10E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F171-5310-4115-A12E-97A7201C1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7437-72B7-4F1E-8484-B18EB7C5B10E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F171-5310-4115-A12E-97A7201C1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7437-72B7-4F1E-8484-B18EB7C5B10E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F171-5310-4115-A12E-97A7201C1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7437-72B7-4F1E-8484-B18EB7C5B10E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F171-5310-4115-A12E-97A7201C1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7437-72B7-4F1E-8484-B18EB7C5B10E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F171-5310-4115-A12E-97A7201C1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7437-72B7-4F1E-8484-B18EB7C5B10E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F171-5310-4115-A12E-97A7201C1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7437-72B7-4F1E-8484-B18EB7C5B10E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F171-5310-4115-A12E-97A7201C1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7437-72B7-4F1E-8484-B18EB7C5B10E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F171-5310-4115-A12E-97A7201C1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7437-72B7-4F1E-8484-B18EB7C5B10E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F171-5310-4115-A12E-97A7201C1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7437-72B7-4F1E-8484-B18EB7C5B10E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F171-5310-4115-A12E-97A7201C1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D7437-72B7-4F1E-8484-B18EB7C5B10E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3F171-5310-4115-A12E-97A7201C1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Number of Total Students by State</a:t>
            </a:r>
            <a:br>
              <a:rPr lang="en-US" dirty="0" smtClean="0"/>
            </a:br>
            <a:r>
              <a:rPr lang="en-US" dirty="0" smtClean="0"/>
              <a:t>Fall </a:t>
            </a:r>
            <a:r>
              <a:rPr lang="en-US" dirty="0" smtClean="0"/>
              <a:t>2012</a:t>
            </a:r>
            <a:endParaRPr lang="en-US" dirty="0"/>
          </a:p>
        </p:txBody>
      </p:sp>
      <p:pic>
        <p:nvPicPr>
          <p:cNvPr id="4" name="Content Placeholder 3" descr="map_of_usa_outline_with_state_nam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09600" y="1410168"/>
            <a:ext cx="7924800" cy="5427945"/>
          </a:xfrm>
        </p:spPr>
      </p:pic>
      <p:sp>
        <p:nvSpPr>
          <p:cNvPr id="6" name="TextBox 5"/>
          <p:cNvSpPr txBox="1"/>
          <p:nvPr/>
        </p:nvSpPr>
        <p:spPr>
          <a:xfrm>
            <a:off x="6556314" y="3962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95600" y="24500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86400" y="4800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74476" y="3974068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157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495800" y="259080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488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15000" y="26670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543800" y="1828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924800" y="3429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458200" y="2209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038600" y="388620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677296" y="34290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257800" y="350520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696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209800" y="2895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648200" y="327660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1114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324600" y="4724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744096" y="5334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8382000" y="2743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200400" y="38862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57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295400" y="40386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29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286000" y="4648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029200" y="4495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1200" y="54102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127314" y="3124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6553200" y="3352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5103076" y="281940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218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1676400" y="1981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477000" y="2057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858000" y="3505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514600" y="3733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4038600" y="51816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096000" y="4050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886200" y="28956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7010400" y="4495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8458200" y="2514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937314" y="2895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447800" y="2743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4343400" y="4419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6096000" y="3440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7010400" y="2514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1828800" y="3581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124200" y="4648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8077200" y="2971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962400" y="34406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79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3886200" y="24500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5870514" y="4724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8232714" y="38978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7927914" y="3124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5029200" y="4876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6480114" y="18404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304800" y="60198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290 </a:t>
            </a:r>
            <a:r>
              <a:rPr lang="en-US" dirty="0" smtClean="0"/>
              <a:t>International Students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970243" y="560430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56</Words>
  <Application>Microsoft Office PowerPoint</Application>
  <PresentationFormat>On-screen Show (4:3)</PresentationFormat>
  <Paragraphs>49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Number of Total Students by State Fall 2012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Christine Marchand</dc:creator>
  <cp:lastModifiedBy>Katherine Grasso</cp:lastModifiedBy>
  <cp:revision>41</cp:revision>
  <dcterms:created xsi:type="dcterms:W3CDTF">2011-09-23T15:36:29Z</dcterms:created>
  <dcterms:modified xsi:type="dcterms:W3CDTF">2013-02-26T22:56:52Z</dcterms:modified>
</cp:coreProperties>
</file>